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0" r:id="rId2"/>
    <p:sldId id="262" r:id="rId3"/>
  </p:sldIdLst>
  <p:sldSz cx="7559675" cy="10691813"/>
  <p:notesSz cx="6858000" cy="9945688"/>
  <p:embeddedFontLst>
    <p:embeddedFont>
      <p:font typeface="Cordia New" panose="020B0304020202020204" pitchFamily="34" charset="-34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H SarabunPSK" panose="020B0500040200020003" pitchFamily="34" charset="-34"/>
      <p:regular r:id="rId14"/>
      <p:bold r:id="rId15"/>
      <p:italic r:id="rId16"/>
      <p:boldItalic r:id="rId17"/>
    </p:embeddedFont>
    <p:embeddedFont>
      <p:font typeface="Cloud" panose="020B0502040204020203" charset="-34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19"/>
    <a:srgbClr val="FFCE33"/>
    <a:srgbClr val="9B8A86"/>
    <a:srgbClr val="443C3B"/>
    <a:srgbClr val="F3CDCD"/>
    <a:srgbClr val="C86689"/>
    <a:srgbClr val="6DBBB7"/>
    <a:srgbClr val="29716C"/>
    <a:srgbClr val="A5CAEC"/>
    <a:srgbClr val="629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1"/>
    <p:restoredTop sz="94611"/>
  </p:normalViewPr>
  <p:slideViewPr>
    <p:cSldViewPr snapToGrid="0" snapToObjects="1">
      <p:cViewPr varScale="1">
        <p:scale>
          <a:sx n="69" d="100"/>
          <a:sy n="69" d="100"/>
        </p:scale>
        <p:origin x="3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9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4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7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1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0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6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EAF24-BDA1-0649-8E50-06F8A047ABA0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686872" y="777886"/>
            <a:ext cx="5760398" cy="8127006"/>
            <a:chOff x="686872" y="777886"/>
            <a:chExt cx="5760398" cy="8127006"/>
          </a:xfrm>
        </p:grpSpPr>
        <p:pic>
          <p:nvPicPr>
            <p:cNvPr id="30" name="รูปภาพ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4" r="29699"/>
            <a:stretch/>
          </p:blipFill>
          <p:spPr>
            <a:xfrm>
              <a:off x="1020787" y="1707837"/>
              <a:ext cx="5129637" cy="5187895"/>
            </a:xfrm>
            <a:prstGeom prst="rect">
              <a:avLst/>
            </a:prstGeom>
          </p:spPr>
        </p:pic>
        <p:sp>
          <p:nvSpPr>
            <p:cNvPr id="40" name="รูปแบบอิสระ 39"/>
            <p:cNvSpPr/>
            <p:nvPr/>
          </p:nvSpPr>
          <p:spPr>
            <a:xfrm>
              <a:off x="686872" y="777886"/>
              <a:ext cx="5760398" cy="8127006"/>
            </a:xfrm>
            <a:custGeom>
              <a:avLst/>
              <a:gdLst>
                <a:gd name="connsiteX0" fmla="*/ 2594025 w 7561266"/>
                <a:gd name="connsiteY0" fmla="*/ 6499881 h 10667745"/>
                <a:gd name="connsiteX1" fmla="*/ 2972787 w 7561266"/>
                <a:gd name="connsiteY1" fmla="*/ 6499881 h 10667745"/>
                <a:gd name="connsiteX2" fmla="*/ 2972787 w 7561266"/>
                <a:gd name="connsiteY2" fmla="*/ 6836563 h 10667745"/>
                <a:gd name="connsiteX3" fmla="*/ 2594025 w 7561266"/>
                <a:gd name="connsiteY3" fmla="*/ 6836563 h 10667745"/>
                <a:gd name="connsiteX4" fmla="*/ 2154660 w 7561266"/>
                <a:gd name="connsiteY4" fmla="*/ 6499881 h 10667745"/>
                <a:gd name="connsiteX5" fmla="*/ 2533422 w 7561266"/>
                <a:gd name="connsiteY5" fmla="*/ 6499881 h 10667745"/>
                <a:gd name="connsiteX6" fmla="*/ 2533422 w 7561266"/>
                <a:gd name="connsiteY6" fmla="*/ 6836563 h 10667745"/>
                <a:gd name="connsiteX7" fmla="*/ 2154660 w 7561266"/>
                <a:gd name="connsiteY7" fmla="*/ 6836563 h 10667745"/>
                <a:gd name="connsiteX8" fmla="*/ 5025030 w 7561266"/>
                <a:gd name="connsiteY8" fmla="*/ 6464406 h 10667745"/>
                <a:gd name="connsiteX9" fmla="*/ 5403792 w 7561266"/>
                <a:gd name="connsiteY9" fmla="*/ 6464406 h 10667745"/>
                <a:gd name="connsiteX10" fmla="*/ 5403792 w 7561266"/>
                <a:gd name="connsiteY10" fmla="*/ 6801088 h 10667745"/>
                <a:gd name="connsiteX11" fmla="*/ 5025030 w 7561266"/>
                <a:gd name="connsiteY11" fmla="*/ 6801088 h 10667745"/>
                <a:gd name="connsiteX12" fmla="*/ 4585665 w 7561266"/>
                <a:gd name="connsiteY12" fmla="*/ 6464406 h 10667745"/>
                <a:gd name="connsiteX13" fmla="*/ 4964428 w 7561266"/>
                <a:gd name="connsiteY13" fmla="*/ 6464406 h 10667745"/>
                <a:gd name="connsiteX14" fmla="*/ 4964428 w 7561266"/>
                <a:gd name="connsiteY14" fmla="*/ 6801088 h 10667745"/>
                <a:gd name="connsiteX15" fmla="*/ 4585665 w 7561266"/>
                <a:gd name="connsiteY15" fmla="*/ 6801088 h 10667745"/>
                <a:gd name="connsiteX16" fmla="*/ 2594025 w 7561266"/>
                <a:gd name="connsiteY16" fmla="*/ 6109329 h 10667745"/>
                <a:gd name="connsiteX17" fmla="*/ 2972787 w 7561266"/>
                <a:gd name="connsiteY17" fmla="*/ 6109329 h 10667745"/>
                <a:gd name="connsiteX18" fmla="*/ 2972787 w 7561266"/>
                <a:gd name="connsiteY18" fmla="*/ 6446011 h 10667745"/>
                <a:gd name="connsiteX19" fmla="*/ 2594025 w 7561266"/>
                <a:gd name="connsiteY19" fmla="*/ 6446011 h 10667745"/>
                <a:gd name="connsiteX20" fmla="*/ 2154660 w 7561266"/>
                <a:gd name="connsiteY20" fmla="*/ 6109329 h 10667745"/>
                <a:gd name="connsiteX21" fmla="*/ 2533422 w 7561266"/>
                <a:gd name="connsiteY21" fmla="*/ 6109329 h 10667745"/>
                <a:gd name="connsiteX22" fmla="*/ 2533422 w 7561266"/>
                <a:gd name="connsiteY22" fmla="*/ 6446011 h 10667745"/>
                <a:gd name="connsiteX23" fmla="*/ 2154660 w 7561266"/>
                <a:gd name="connsiteY23" fmla="*/ 6446011 h 10667745"/>
                <a:gd name="connsiteX24" fmla="*/ 5025030 w 7561266"/>
                <a:gd name="connsiteY24" fmla="*/ 6073854 h 10667745"/>
                <a:gd name="connsiteX25" fmla="*/ 5403792 w 7561266"/>
                <a:gd name="connsiteY25" fmla="*/ 6073854 h 10667745"/>
                <a:gd name="connsiteX26" fmla="*/ 5403792 w 7561266"/>
                <a:gd name="connsiteY26" fmla="*/ 6410537 h 10667745"/>
                <a:gd name="connsiteX27" fmla="*/ 5025030 w 7561266"/>
                <a:gd name="connsiteY27" fmla="*/ 6410537 h 10667745"/>
                <a:gd name="connsiteX28" fmla="*/ 4585665 w 7561266"/>
                <a:gd name="connsiteY28" fmla="*/ 6073854 h 10667745"/>
                <a:gd name="connsiteX29" fmla="*/ 4964428 w 7561266"/>
                <a:gd name="connsiteY29" fmla="*/ 6073854 h 10667745"/>
                <a:gd name="connsiteX30" fmla="*/ 4964428 w 7561266"/>
                <a:gd name="connsiteY30" fmla="*/ 6410537 h 10667745"/>
                <a:gd name="connsiteX31" fmla="*/ 4585665 w 7561266"/>
                <a:gd name="connsiteY31" fmla="*/ 6410537 h 10667745"/>
                <a:gd name="connsiteX32" fmla="*/ 1617033 w 7561266"/>
                <a:gd name="connsiteY32" fmla="*/ 4699205 h 10667745"/>
                <a:gd name="connsiteX33" fmla="*/ 1617033 w 7561266"/>
                <a:gd name="connsiteY33" fmla="*/ 7253392 h 10667745"/>
                <a:gd name="connsiteX34" fmla="*/ 3525994 w 7561266"/>
                <a:gd name="connsiteY34" fmla="*/ 7253392 h 10667745"/>
                <a:gd name="connsiteX35" fmla="*/ 3525994 w 7561266"/>
                <a:gd name="connsiteY35" fmla="*/ 5976299 h 10667745"/>
                <a:gd name="connsiteX36" fmla="*/ 4063620 w 7561266"/>
                <a:gd name="connsiteY36" fmla="*/ 5976299 h 10667745"/>
                <a:gd name="connsiteX37" fmla="*/ 4063620 w 7561266"/>
                <a:gd name="connsiteY37" fmla="*/ 7253392 h 10667745"/>
                <a:gd name="connsiteX38" fmla="*/ 5972582 w 7561266"/>
                <a:gd name="connsiteY38" fmla="*/ 7253392 h 10667745"/>
                <a:gd name="connsiteX39" fmla="*/ 5972582 w 7561266"/>
                <a:gd name="connsiteY39" fmla="*/ 4699205 h 10667745"/>
                <a:gd name="connsiteX40" fmla="*/ 3794808 w 7561266"/>
                <a:gd name="connsiteY40" fmla="*/ 2357867 h 10667745"/>
                <a:gd name="connsiteX41" fmla="*/ 2248161 w 7561266"/>
                <a:gd name="connsiteY41" fmla="*/ 3620627 h 10667745"/>
                <a:gd name="connsiteX42" fmla="*/ 2248161 w 7561266"/>
                <a:gd name="connsiteY42" fmla="*/ 2836777 h 10667745"/>
                <a:gd name="connsiteX43" fmla="*/ 1788452 w 7561266"/>
                <a:gd name="connsiteY43" fmla="*/ 2836777 h 10667745"/>
                <a:gd name="connsiteX44" fmla="*/ 1788452 w 7561266"/>
                <a:gd name="connsiteY44" fmla="*/ 3995957 h 10667745"/>
                <a:gd name="connsiteX45" fmla="*/ 1024865 w 7561266"/>
                <a:gd name="connsiteY45" fmla="*/ 4619387 h 10667745"/>
                <a:gd name="connsiteX46" fmla="*/ 6564751 w 7561266"/>
                <a:gd name="connsiteY46" fmla="*/ 4619387 h 10667745"/>
                <a:gd name="connsiteX47" fmla="*/ 0 w 7561266"/>
                <a:gd name="connsiteY47" fmla="*/ 0 h 10667745"/>
                <a:gd name="connsiteX48" fmla="*/ 7561266 w 7561266"/>
                <a:gd name="connsiteY48" fmla="*/ 0 h 10667745"/>
                <a:gd name="connsiteX49" fmla="*/ 7561266 w 7561266"/>
                <a:gd name="connsiteY49" fmla="*/ 10667745 h 10667745"/>
                <a:gd name="connsiteX50" fmla="*/ 0 w 7561266"/>
                <a:gd name="connsiteY50" fmla="*/ 10667745 h 1066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561266" h="10667745">
                  <a:moveTo>
                    <a:pt x="2594025" y="6499881"/>
                  </a:moveTo>
                  <a:lnTo>
                    <a:pt x="2972787" y="6499881"/>
                  </a:lnTo>
                  <a:lnTo>
                    <a:pt x="2972787" y="6836563"/>
                  </a:lnTo>
                  <a:lnTo>
                    <a:pt x="2594025" y="6836563"/>
                  </a:lnTo>
                  <a:close/>
                  <a:moveTo>
                    <a:pt x="2154660" y="6499881"/>
                  </a:moveTo>
                  <a:lnTo>
                    <a:pt x="2533422" y="6499881"/>
                  </a:lnTo>
                  <a:lnTo>
                    <a:pt x="2533422" y="6836563"/>
                  </a:lnTo>
                  <a:lnTo>
                    <a:pt x="2154660" y="6836563"/>
                  </a:lnTo>
                  <a:close/>
                  <a:moveTo>
                    <a:pt x="5025030" y="6464406"/>
                  </a:moveTo>
                  <a:lnTo>
                    <a:pt x="5403792" y="6464406"/>
                  </a:lnTo>
                  <a:lnTo>
                    <a:pt x="5403792" y="6801088"/>
                  </a:lnTo>
                  <a:lnTo>
                    <a:pt x="5025030" y="6801088"/>
                  </a:lnTo>
                  <a:close/>
                  <a:moveTo>
                    <a:pt x="4585665" y="6464406"/>
                  </a:moveTo>
                  <a:lnTo>
                    <a:pt x="4964428" y="6464406"/>
                  </a:lnTo>
                  <a:lnTo>
                    <a:pt x="4964428" y="6801088"/>
                  </a:lnTo>
                  <a:lnTo>
                    <a:pt x="4585665" y="6801088"/>
                  </a:lnTo>
                  <a:close/>
                  <a:moveTo>
                    <a:pt x="2594025" y="6109329"/>
                  </a:moveTo>
                  <a:lnTo>
                    <a:pt x="2972787" y="6109329"/>
                  </a:lnTo>
                  <a:lnTo>
                    <a:pt x="2972787" y="6446011"/>
                  </a:lnTo>
                  <a:lnTo>
                    <a:pt x="2594025" y="6446011"/>
                  </a:lnTo>
                  <a:close/>
                  <a:moveTo>
                    <a:pt x="2154660" y="6109329"/>
                  </a:moveTo>
                  <a:lnTo>
                    <a:pt x="2533422" y="6109329"/>
                  </a:lnTo>
                  <a:lnTo>
                    <a:pt x="2533422" y="6446011"/>
                  </a:lnTo>
                  <a:lnTo>
                    <a:pt x="2154660" y="6446011"/>
                  </a:lnTo>
                  <a:close/>
                  <a:moveTo>
                    <a:pt x="5025030" y="6073854"/>
                  </a:moveTo>
                  <a:lnTo>
                    <a:pt x="5403792" y="6073854"/>
                  </a:lnTo>
                  <a:lnTo>
                    <a:pt x="5403792" y="6410537"/>
                  </a:lnTo>
                  <a:lnTo>
                    <a:pt x="5025030" y="6410537"/>
                  </a:lnTo>
                  <a:close/>
                  <a:moveTo>
                    <a:pt x="4585665" y="6073854"/>
                  </a:moveTo>
                  <a:lnTo>
                    <a:pt x="4964428" y="6073854"/>
                  </a:lnTo>
                  <a:lnTo>
                    <a:pt x="4964428" y="6410537"/>
                  </a:lnTo>
                  <a:lnTo>
                    <a:pt x="4585665" y="6410537"/>
                  </a:lnTo>
                  <a:close/>
                  <a:moveTo>
                    <a:pt x="1617033" y="4699205"/>
                  </a:moveTo>
                  <a:lnTo>
                    <a:pt x="1617033" y="7253392"/>
                  </a:lnTo>
                  <a:lnTo>
                    <a:pt x="3525994" y="7253392"/>
                  </a:lnTo>
                  <a:lnTo>
                    <a:pt x="3525994" y="5976299"/>
                  </a:lnTo>
                  <a:lnTo>
                    <a:pt x="4063620" y="5976299"/>
                  </a:lnTo>
                  <a:lnTo>
                    <a:pt x="4063620" y="7253392"/>
                  </a:lnTo>
                  <a:lnTo>
                    <a:pt x="5972582" y="7253392"/>
                  </a:lnTo>
                  <a:lnTo>
                    <a:pt x="5972582" y="4699205"/>
                  </a:lnTo>
                  <a:close/>
                  <a:moveTo>
                    <a:pt x="3794808" y="2357867"/>
                  </a:moveTo>
                  <a:lnTo>
                    <a:pt x="2248161" y="3620627"/>
                  </a:lnTo>
                  <a:lnTo>
                    <a:pt x="2248161" y="2836777"/>
                  </a:lnTo>
                  <a:lnTo>
                    <a:pt x="1788452" y="2836777"/>
                  </a:lnTo>
                  <a:lnTo>
                    <a:pt x="1788452" y="3995957"/>
                  </a:lnTo>
                  <a:lnTo>
                    <a:pt x="1024865" y="4619387"/>
                  </a:lnTo>
                  <a:lnTo>
                    <a:pt x="6564751" y="4619387"/>
                  </a:lnTo>
                  <a:close/>
                  <a:moveTo>
                    <a:pt x="0" y="0"/>
                  </a:moveTo>
                  <a:lnTo>
                    <a:pt x="7561266" y="0"/>
                  </a:lnTo>
                  <a:lnTo>
                    <a:pt x="7561266" y="10667745"/>
                  </a:lnTo>
                  <a:lnTo>
                    <a:pt x="0" y="106677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368CC0-4138-2B41-90D2-630F566B20CB}"/>
              </a:ext>
            </a:extLst>
          </p:cNvPr>
          <p:cNvSpPr/>
          <p:nvPr/>
        </p:nvSpPr>
        <p:spPr>
          <a:xfrm>
            <a:off x="0" y="9089756"/>
            <a:ext cx="6524784" cy="1609806"/>
          </a:xfrm>
          <a:custGeom>
            <a:avLst/>
            <a:gdLst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4928461 w 4928461"/>
              <a:gd name="connsiteY2" fmla="*/ 1602057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3711844 w 4928461"/>
              <a:gd name="connsiteY2" fmla="*/ 1602057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3425125 w 4928461"/>
              <a:gd name="connsiteY2" fmla="*/ 1594308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3293390 w 4928461"/>
              <a:gd name="connsiteY2" fmla="*/ 1594308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17555"/>
              <a:gd name="connsiteX1" fmla="*/ 4928461 w 4928461"/>
              <a:gd name="connsiteY1" fmla="*/ 0 h 1617555"/>
              <a:gd name="connsiteX2" fmla="*/ 3440624 w 4928461"/>
              <a:gd name="connsiteY2" fmla="*/ 1617555 h 1617555"/>
              <a:gd name="connsiteX3" fmla="*/ 0 w 4928461"/>
              <a:gd name="connsiteY3" fmla="*/ 1602057 h 1617555"/>
              <a:gd name="connsiteX4" fmla="*/ 0 w 4928461"/>
              <a:gd name="connsiteY4" fmla="*/ 0 h 1617555"/>
              <a:gd name="connsiteX0" fmla="*/ 0 w 4928461"/>
              <a:gd name="connsiteY0" fmla="*/ 0 h 1609806"/>
              <a:gd name="connsiteX1" fmla="*/ 4928461 w 4928461"/>
              <a:gd name="connsiteY1" fmla="*/ 0 h 1609806"/>
              <a:gd name="connsiteX2" fmla="*/ 3440624 w 4928461"/>
              <a:gd name="connsiteY2" fmla="*/ 1609806 h 1609806"/>
              <a:gd name="connsiteX3" fmla="*/ 0 w 4928461"/>
              <a:gd name="connsiteY3" fmla="*/ 1602057 h 1609806"/>
              <a:gd name="connsiteX4" fmla="*/ 0 w 4928461"/>
              <a:gd name="connsiteY4" fmla="*/ 0 h 160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8461" h="1609806">
                <a:moveTo>
                  <a:pt x="0" y="0"/>
                </a:moveTo>
                <a:lnTo>
                  <a:pt x="4928461" y="0"/>
                </a:lnTo>
                <a:lnTo>
                  <a:pt x="3440624" y="1609806"/>
                </a:lnTo>
                <a:lnTo>
                  <a:pt x="0" y="1602057"/>
                </a:lnTo>
                <a:lnTo>
                  <a:pt x="0" y="0"/>
                </a:lnTo>
                <a:close/>
              </a:path>
            </a:pathLst>
          </a:custGeom>
          <a:solidFill>
            <a:srgbClr val="A5C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Triangle 5">
            <a:extLst>
              <a:ext uri="{FF2B5EF4-FFF2-40B4-BE49-F238E27FC236}">
                <a16:creationId xmlns:a16="http://schemas.microsoft.com/office/drawing/2014/main" xmlns="" id="{341AFD58-B8EB-D943-95F8-BDD20A5C7615}"/>
              </a:ext>
            </a:extLst>
          </p:cNvPr>
          <p:cNvSpPr/>
          <p:nvPr/>
        </p:nvSpPr>
        <p:spPr>
          <a:xfrm rot="5400000">
            <a:off x="-394277" y="393763"/>
            <a:ext cx="3326644" cy="2538090"/>
          </a:xfrm>
          <a:custGeom>
            <a:avLst/>
            <a:gdLst>
              <a:gd name="connsiteX0" fmla="*/ 0 w 2868930"/>
              <a:gd name="connsiteY0" fmla="*/ 2834640 h 2834640"/>
              <a:gd name="connsiteX1" fmla="*/ 0 w 2868930"/>
              <a:gd name="connsiteY1" fmla="*/ 0 h 2834640"/>
              <a:gd name="connsiteX2" fmla="*/ 2868930 w 2868930"/>
              <a:gd name="connsiteY2" fmla="*/ 2834640 h 2834640"/>
              <a:gd name="connsiteX3" fmla="*/ 0 w 2868930"/>
              <a:gd name="connsiteY3" fmla="*/ 2834640 h 2834640"/>
              <a:gd name="connsiteX0" fmla="*/ 0 w 2868930"/>
              <a:gd name="connsiteY0" fmla="*/ 2406015 h 2406015"/>
              <a:gd name="connsiteX1" fmla="*/ 22860 w 2868930"/>
              <a:gd name="connsiteY1" fmla="*/ 0 h 2406015"/>
              <a:gd name="connsiteX2" fmla="*/ 2868930 w 2868930"/>
              <a:gd name="connsiteY2" fmla="*/ 2406015 h 2406015"/>
              <a:gd name="connsiteX3" fmla="*/ 0 w 2868930"/>
              <a:gd name="connsiteY3" fmla="*/ 2406015 h 2406015"/>
              <a:gd name="connsiteX0" fmla="*/ 0 w 2868930"/>
              <a:gd name="connsiteY0" fmla="*/ 2646049 h 2646049"/>
              <a:gd name="connsiteX1" fmla="*/ 5714 w 2868930"/>
              <a:gd name="connsiteY1" fmla="*/ 0 h 2646049"/>
              <a:gd name="connsiteX2" fmla="*/ 2868930 w 2868930"/>
              <a:gd name="connsiteY2" fmla="*/ 2646049 h 2646049"/>
              <a:gd name="connsiteX3" fmla="*/ 0 w 2868930"/>
              <a:gd name="connsiteY3" fmla="*/ 2646049 h 2646049"/>
              <a:gd name="connsiteX0" fmla="*/ 5971 w 2874901"/>
              <a:gd name="connsiteY0" fmla="*/ 2663195 h 2663195"/>
              <a:gd name="connsiteX1" fmla="*/ 253 w 2874901"/>
              <a:gd name="connsiteY1" fmla="*/ 0 h 2663195"/>
              <a:gd name="connsiteX2" fmla="*/ 2874901 w 2874901"/>
              <a:gd name="connsiteY2" fmla="*/ 2663195 h 2663195"/>
              <a:gd name="connsiteX3" fmla="*/ 5971 w 2874901"/>
              <a:gd name="connsiteY3" fmla="*/ 2663195 h 2663195"/>
              <a:gd name="connsiteX0" fmla="*/ 0 w 2868930"/>
              <a:gd name="connsiteY0" fmla="*/ 1963016 h 1963016"/>
              <a:gd name="connsiteX1" fmla="*/ 23867 w 2868930"/>
              <a:gd name="connsiteY1" fmla="*/ 0 h 1963016"/>
              <a:gd name="connsiteX2" fmla="*/ 2868930 w 2868930"/>
              <a:gd name="connsiteY2" fmla="*/ 1963016 h 1963016"/>
              <a:gd name="connsiteX3" fmla="*/ 0 w 2868930"/>
              <a:gd name="connsiteY3" fmla="*/ 1963016 h 1963016"/>
              <a:gd name="connsiteX0" fmla="*/ 1261 w 2870191"/>
              <a:gd name="connsiteY0" fmla="*/ 2189835 h 2189835"/>
              <a:gd name="connsiteX1" fmla="*/ 472 w 2870191"/>
              <a:gd name="connsiteY1" fmla="*/ 0 h 2189835"/>
              <a:gd name="connsiteX2" fmla="*/ 2870191 w 2870191"/>
              <a:gd name="connsiteY2" fmla="*/ 2189835 h 2189835"/>
              <a:gd name="connsiteX3" fmla="*/ 1261 w 2870191"/>
              <a:gd name="connsiteY3" fmla="*/ 2189835 h 21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191" h="2189835">
                <a:moveTo>
                  <a:pt x="1261" y="2189835"/>
                </a:moveTo>
                <a:cubicBezTo>
                  <a:pt x="3166" y="1307819"/>
                  <a:pt x="-1433" y="882016"/>
                  <a:pt x="472" y="0"/>
                </a:cubicBezTo>
                <a:lnTo>
                  <a:pt x="2870191" y="2189835"/>
                </a:lnTo>
                <a:lnTo>
                  <a:pt x="1261" y="2189835"/>
                </a:lnTo>
                <a:close/>
              </a:path>
            </a:pathLst>
          </a:custGeom>
          <a:solidFill>
            <a:srgbClr val="A5C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F27CA6AE-ABB6-4949-8EE3-3AEE1E0003F3}"/>
              </a:ext>
            </a:extLst>
          </p:cNvPr>
          <p:cNvSpPr/>
          <p:nvPr/>
        </p:nvSpPr>
        <p:spPr>
          <a:xfrm>
            <a:off x="-2" y="-5972"/>
            <a:ext cx="7558088" cy="2874901"/>
          </a:xfrm>
          <a:custGeom>
            <a:avLst/>
            <a:gdLst>
              <a:gd name="connsiteX0" fmla="*/ 2663195 w 7558088"/>
              <a:gd name="connsiteY0" fmla="*/ 253 h 2874901"/>
              <a:gd name="connsiteX1" fmla="*/ 2657897 w 7558088"/>
              <a:gd name="connsiteY1" fmla="*/ 5972 h 2874901"/>
              <a:gd name="connsiteX2" fmla="*/ 7558088 w 7558088"/>
              <a:gd name="connsiteY2" fmla="*/ 5972 h 2874901"/>
              <a:gd name="connsiteX3" fmla="*/ 7558088 w 7558088"/>
              <a:gd name="connsiteY3" fmla="*/ 331727 h 2874901"/>
              <a:gd name="connsiteX4" fmla="*/ 2356104 w 7558088"/>
              <a:gd name="connsiteY4" fmla="*/ 331727 h 2874901"/>
              <a:gd name="connsiteX5" fmla="*/ 0 w 7558088"/>
              <a:gd name="connsiteY5" fmla="*/ 2874901 h 2874901"/>
              <a:gd name="connsiteX6" fmla="*/ 0 w 7558088"/>
              <a:gd name="connsiteY6" fmla="*/ 5971 h 2874901"/>
              <a:gd name="connsiteX7" fmla="*/ 2663195 w 7558088"/>
              <a:gd name="connsiteY7" fmla="*/ 253 h 287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8088" h="2874901">
                <a:moveTo>
                  <a:pt x="2663195" y="253"/>
                </a:moveTo>
                <a:lnTo>
                  <a:pt x="2657897" y="5972"/>
                </a:lnTo>
                <a:lnTo>
                  <a:pt x="7558088" y="5972"/>
                </a:lnTo>
                <a:lnTo>
                  <a:pt x="7558088" y="331727"/>
                </a:lnTo>
                <a:lnTo>
                  <a:pt x="2356104" y="331727"/>
                </a:lnTo>
                <a:lnTo>
                  <a:pt x="0" y="2874901"/>
                </a:lnTo>
                <a:lnTo>
                  <a:pt x="0" y="5971"/>
                </a:lnTo>
                <a:cubicBezTo>
                  <a:pt x="882016" y="7876"/>
                  <a:pt x="1781179" y="-1652"/>
                  <a:pt x="2663195" y="253"/>
                </a:cubicBezTo>
                <a:close/>
              </a:path>
            </a:pathLst>
          </a:custGeom>
          <a:solidFill>
            <a:srgbClr val="62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0573018-3A19-3E44-86E3-3F3D5AB9AFF5}"/>
              </a:ext>
            </a:extLst>
          </p:cNvPr>
          <p:cNvSpPr/>
          <p:nvPr/>
        </p:nvSpPr>
        <p:spPr>
          <a:xfrm>
            <a:off x="6184669" y="-5971"/>
            <a:ext cx="1375006" cy="4213638"/>
          </a:xfrm>
          <a:custGeom>
            <a:avLst/>
            <a:gdLst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75006 w 1375006"/>
              <a:gd name="connsiteY2" fmla="*/ 4569659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66693 w 1375006"/>
              <a:gd name="connsiteY2" fmla="*/ 3131557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41755 w 1375006"/>
              <a:gd name="connsiteY2" fmla="*/ 2932052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75006 w 1375006"/>
              <a:gd name="connsiteY2" fmla="*/ 3114932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06" h="4569659">
                <a:moveTo>
                  <a:pt x="0" y="0"/>
                </a:moveTo>
                <a:lnTo>
                  <a:pt x="1375006" y="0"/>
                </a:lnTo>
                <a:lnTo>
                  <a:pt x="1375006" y="3114932"/>
                </a:lnTo>
                <a:lnTo>
                  <a:pt x="0" y="4569659"/>
                </a:lnTo>
                <a:lnTo>
                  <a:pt x="0" y="0"/>
                </a:lnTo>
                <a:close/>
              </a:path>
            </a:pathLst>
          </a:custGeom>
          <a:solidFill>
            <a:srgbClr val="A5C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7E186A86-8C02-6943-9A64-8DA5ECBE2C46}"/>
              </a:ext>
            </a:extLst>
          </p:cNvPr>
          <p:cNvSpPr/>
          <p:nvPr/>
        </p:nvSpPr>
        <p:spPr>
          <a:xfrm>
            <a:off x="0" y="5796366"/>
            <a:ext cx="7558086" cy="4895447"/>
          </a:xfrm>
          <a:custGeom>
            <a:avLst/>
            <a:gdLst>
              <a:gd name="connsiteX0" fmla="*/ 7307451 w 7558086"/>
              <a:gd name="connsiteY0" fmla="*/ 0 h 4895447"/>
              <a:gd name="connsiteX1" fmla="*/ 7558086 w 7558086"/>
              <a:gd name="connsiteY1" fmla="*/ 0 h 4895447"/>
              <a:gd name="connsiteX2" fmla="*/ 7558086 w 7558086"/>
              <a:gd name="connsiteY2" fmla="*/ 4610746 h 4895447"/>
              <a:gd name="connsiteX3" fmla="*/ 7558086 w 7558086"/>
              <a:gd name="connsiteY3" fmla="*/ 4889890 h 4895447"/>
              <a:gd name="connsiteX4" fmla="*/ 7558086 w 7558086"/>
              <a:gd name="connsiteY4" fmla="*/ 4895447 h 4895447"/>
              <a:gd name="connsiteX5" fmla="*/ 0 w 7558086"/>
              <a:gd name="connsiteY5" fmla="*/ 4895447 h 4895447"/>
              <a:gd name="connsiteX6" fmla="*/ 0 w 7558086"/>
              <a:gd name="connsiteY6" fmla="*/ 4889890 h 4895447"/>
              <a:gd name="connsiteX7" fmla="*/ 0 w 7558086"/>
              <a:gd name="connsiteY7" fmla="*/ 4889890 h 4895447"/>
              <a:gd name="connsiteX8" fmla="*/ 0 w 7558086"/>
              <a:gd name="connsiteY8" fmla="*/ 1488599 h 4895447"/>
              <a:gd name="connsiteX9" fmla="*/ 199505 w 7558086"/>
              <a:gd name="connsiteY9" fmla="*/ 1294390 h 4895447"/>
              <a:gd name="connsiteX10" fmla="*/ 199505 w 7558086"/>
              <a:gd name="connsiteY10" fmla="*/ 4610746 h 4895447"/>
              <a:gd name="connsiteX11" fmla="*/ 7307451 w 7558086"/>
              <a:gd name="connsiteY11" fmla="*/ 4610746 h 489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58086" h="4895447">
                <a:moveTo>
                  <a:pt x="7307451" y="0"/>
                </a:moveTo>
                <a:lnTo>
                  <a:pt x="7558086" y="0"/>
                </a:lnTo>
                <a:lnTo>
                  <a:pt x="7558086" y="4610746"/>
                </a:lnTo>
                <a:lnTo>
                  <a:pt x="7558086" y="4889890"/>
                </a:lnTo>
                <a:lnTo>
                  <a:pt x="7558086" y="4895447"/>
                </a:lnTo>
                <a:lnTo>
                  <a:pt x="0" y="4895447"/>
                </a:lnTo>
                <a:lnTo>
                  <a:pt x="0" y="4889890"/>
                </a:lnTo>
                <a:lnTo>
                  <a:pt x="0" y="4889890"/>
                </a:lnTo>
                <a:lnTo>
                  <a:pt x="0" y="1488599"/>
                </a:lnTo>
                <a:lnTo>
                  <a:pt x="199505" y="1294390"/>
                </a:lnTo>
                <a:lnTo>
                  <a:pt x="199505" y="4610746"/>
                </a:lnTo>
                <a:lnTo>
                  <a:pt x="7307451" y="4610746"/>
                </a:lnTo>
                <a:close/>
              </a:path>
            </a:pathLst>
          </a:custGeom>
          <a:solidFill>
            <a:srgbClr val="62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F49291B-BA01-FC4A-AFF8-6E91C5573379}"/>
              </a:ext>
            </a:extLst>
          </p:cNvPr>
          <p:cNvSpPr/>
          <p:nvPr/>
        </p:nvSpPr>
        <p:spPr>
          <a:xfrm>
            <a:off x="2340971" y="1557580"/>
            <a:ext cx="3725739" cy="5568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3CA94-6FA6-A149-903D-4C16A41BF306}"/>
              </a:ext>
            </a:extLst>
          </p:cNvPr>
          <p:cNvSpPr txBox="1"/>
          <p:nvPr/>
        </p:nvSpPr>
        <p:spPr>
          <a:xfrm>
            <a:off x="3222903" y="495946"/>
            <a:ext cx="29601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000" b="1" dirty="0">
                <a:latin typeface="Cloud" panose="02000000000000000000" pitchFamily="2" charset="-34"/>
                <a:cs typeface="Cloud" panose="02000000000000000000" pitchFamily="2" charset="-34"/>
              </a:rPr>
              <a:t>แบบรายงาน</a:t>
            </a:r>
            <a:endParaRPr lang="en-US" sz="50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BC0B101-F321-AB4D-85DC-D1B9549F62C5}"/>
              </a:ext>
            </a:extLst>
          </p:cNvPr>
          <p:cNvSpPr txBox="1"/>
          <p:nvPr/>
        </p:nvSpPr>
        <p:spPr>
          <a:xfrm>
            <a:off x="3222903" y="1100379"/>
            <a:ext cx="296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Cloud" panose="02000000000000000000" pitchFamily="2" charset="-34"/>
                <a:cs typeface="Cloud" panose="02000000000000000000" pitchFamily="2" charset="-34"/>
              </a:rPr>
              <a:t>การเยี่ยมบ้านนักเรียน</a:t>
            </a:r>
            <a:endParaRPr lang="en-US" sz="28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228EBB-1DB4-F040-B579-EB3181BC0737}"/>
              </a:ext>
            </a:extLst>
          </p:cNvPr>
          <p:cNvSpPr txBox="1"/>
          <p:nvPr/>
        </p:nvSpPr>
        <p:spPr>
          <a:xfrm>
            <a:off x="2858203" y="1647994"/>
            <a:ext cx="312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Cloud" panose="02000000000000000000" pitchFamily="2" charset="-34"/>
                <a:cs typeface="Cloud" panose="02000000000000000000" pitchFamily="2" charset="-34"/>
              </a:rPr>
              <a:t>นักเรียนชั้นมัธยมศึกษาปีที่ 3/2</a:t>
            </a:r>
            <a:endParaRPr lang="en-US" sz="2000" b="1" dirty="0">
              <a:solidFill>
                <a:schemeClr val="bg1"/>
              </a:solidFill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01B5135-234C-7C44-91E2-2170008EB611}"/>
              </a:ext>
            </a:extLst>
          </p:cNvPr>
          <p:cNvSpPr txBox="1"/>
          <p:nvPr/>
        </p:nvSpPr>
        <p:spPr>
          <a:xfrm>
            <a:off x="6524784" y="4207666"/>
            <a:ext cx="5424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A5CAEC"/>
                </a:solidFill>
                <a:latin typeface="Cloud" panose="02000000000000000000" pitchFamily="2" charset="-34"/>
                <a:cs typeface="Cloud" panose="02000000000000000000" pitchFamily="2" charset="-34"/>
              </a:rPr>
              <a:t>๒๐๒๐</a:t>
            </a:r>
            <a:endParaRPr lang="th-TH" sz="6000" b="1" dirty="0">
              <a:solidFill>
                <a:srgbClr val="A5CAEC"/>
              </a:solidFill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32E1947-E466-824D-9E02-4ED8DCF1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728" y="161519"/>
            <a:ext cx="1070579" cy="15306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B08B6E-00CE-114C-AE21-CE1D2932AE87}"/>
              </a:ext>
            </a:extLst>
          </p:cNvPr>
          <p:cNvSpPr txBox="1"/>
          <p:nvPr/>
        </p:nvSpPr>
        <p:spPr>
          <a:xfrm rot="18778138">
            <a:off x="-431008" y="327446"/>
            <a:ext cx="296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Cloud" panose="02000000000000000000" pitchFamily="2" charset="-34"/>
                <a:cs typeface="Cloud" panose="02000000000000000000" pitchFamily="2" charset="-34"/>
              </a:rPr>
              <a:t>ปีการศึกษา</a:t>
            </a:r>
            <a:endParaRPr lang="en-US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9C4F657-A430-4E47-8F90-5A01C97CD820}"/>
              </a:ext>
            </a:extLst>
          </p:cNvPr>
          <p:cNvSpPr txBox="1"/>
          <p:nvPr/>
        </p:nvSpPr>
        <p:spPr>
          <a:xfrm rot="18778138">
            <a:off x="-52706" y="423264"/>
            <a:ext cx="296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๒๕๖๓</a:t>
            </a:r>
            <a:endParaRPr lang="en-US" sz="48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CD9046E-FCE1-1845-A88A-66F5AC28AC00}"/>
              </a:ext>
            </a:extLst>
          </p:cNvPr>
          <p:cNvSpPr txBox="1"/>
          <p:nvPr/>
        </p:nvSpPr>
        <p:spPr>
          <a:xfrm>
            <a:off x="694983" y="9235269"/>
            <a:ext cx="56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Cloud" panose="02000000000000000000" pitchFamily="2" charset="-34"/>
                <a:cs typeface="Cloud" panose="02000000000000000000" pitchFamily="2" charset="-34"/>
              </a:rPr>
              <a:t>โรง</a:t>
            </a:r>
            <a:r>
              <a:rPr lang="th-TH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เรียนกันทร</a:t>
            </a:r>
            <a:r>
              <a:rPr lang="th-TH" b="1" dirty="0" err="1" smtClean="0">
                <a:latin typeface="Cloud" panose="02000000000000000000" pitchFamily="2" charset="-34"/>
                <a:cs typeface="Cloud" panose="02000000000000000000" pitchFamily="2" charset="-34"/>
              </a:rPr>
              <a:t>ลักษ์</a:t>
            </a:r>
            <a:r>
              <a:rPr lang="th-TH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วิทยา อำเภอกันทร</a:t>
            </a:r>
            <a:r>
              <a:rPr lang="th-TH" b="1" dirty="0" err="1" smtClean="0">
                <a:latin typeface="Cloud" panose="02000000000000000000" pitchFamily="2" charset="-34"/>
                <a:cs typeface="Cloud" panose="02000000000000000000" pitchFamily="2" charset="-34"/>
              </a:rPr>
              <a:t>ลักษ์</a:t>
            </a:r>
            <a:r>
              <a:rPr lang="th-TH" b="1" dirty="0" smtClean="0">
                <a:latin typeface="Cloud" panose="02000000000000000000" pitchFamily="2" charset="-34"/>
                <a:cs typeface="Cloud" panose="02000000000000000000" pitchFamily="2" charset="-34"/>
              </a:rPr>
              <a:t>  จังหวัดศรีสะ</a:t>
            </a:r>
            <a:r>
              <a:rPr lang="th-TH" b="1" dirty="0" err="1" smtClean="0">
                <a:latin typeface="Cloud" panose="02000000000000000000" pitchFamily="2" charset="-34"/>
                <a:cs typeface="Cloud" panose="02000000000000000000" pitchFamily="2" charset="-34"/>
              </a:rPr>
              <a:t>เกษ</a:t>
            </a:r>
            <a:endParaRPr lang="en-US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68C2047-947D-6842-A83A-058B01BB31A6}"/>
              </a:ext>
            </a:extLst>
          </p:cNvPr>
          <p:cNvSpPr txBox="1"/>
          <p:nvPr/>
        </p:nvSpPr>
        <p:spPr>
          <a:xfrm>
            <a:off x="694983" y="9522399"/>
            <a:ext cx="3751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loud" panose="02000000000000000000" pitchFamily="2" charset="-34"/>
                <a:cs typeface="Cloud" panose="02000000000000000000" pitchFamily="2" charset="-34"/>
              </a:rPr>
              <a:t>สำนักงานเขตพื้นที่การศึกษามัธยมศึกษา เขต </a:t>
            </a:r>
            <a:r>
              <a:rPr lang="th-TH" sz="1600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๒๘</a:t>
            </a:r>
            <a:endParaRPr lang="en-US" sz="16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E471693-AAA1-0B4A-91E0-D393A3E89077}"/>
              </a:ext>
            </a:extLst>
          </p:cNvPr>
          <p:cNvSpPr txBox="1"/>
          <p:nvPr/>
        </p:nvSpPr>
        <p:spPr>
          <a:xfrm>
            <a:off x="694983" y="9734434"/>
            <a:ext cx="3751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loud" panose="02000000000000000000" pitchFamily="2" charset="-34"/>
                <a:cs typeface="Cloud" panose="02000000000000000000" pitchFamily="2" charset="-34"/>
              </a:rPr>
              <a:t>สำนักงานคณะกรรมการการศึกษาขั้นพื้นฐาน</a:t>
            </a:r>
            <a:endParaRPr lang="en-US" sz="16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D73F68F-7E45-314C-8797-0E2E059F3FCF}"/>
              </a:ext>
            </a:extLst>
          </p:cNvPr>
          <p:cNvSpPr txBox="1"/>
          <p:nvPr/>
        </p:nvSpPr>
        <p:spPr>
          <a:xfrm>
            <a:off x="694983" y="9942051"/>
            <a:ext cx="3751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loud" panose="02000000000000000000" pitchFamily="2" charset="-34"/>
                <a:cs typeface="Cloud" panose="02000000000000000000" pitchFamily="2" charset="-34"/>
              </a:rPr>
              <a:t>กระทรวงศึกษาธิการ</a:t>
            </a:r>
            <a:endParaRPr lang="en-US" sz="16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3C7FB1D-9664-4D4D-904F-D93084ADD891}"/>
              </a:ext>
            </a:extLst>
          </p:cNvPr>
          <p:cNvSpPr txBox="1"/>
          <p:nvPr/>
        </p:nvSpPr>
        <p:spPr>
          <a:xfrm>
            <a:off x="3269266" y="2103891"/>
            <a:ext cx="268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ระบบดูแลช่วยเหลือนักเรียน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DC0F513-F846-8645-9EA9-5B5913FB0159}"/>
              </a:ext>
            </a:extLst>
          </p:cNvPr>
          <p:cNvSpPr txBox="1"/>
          <p:nvPr/>
        </p:nvSpPr>
        <p:spPr>
          <a:xfrm>
            <a:off x="3269266" y="2332491"/>
            <a:ext cx="268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</a:t>
            </a:r>
            <a:r>
              <a:rPr lang="th-TH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กิจการนักเรียน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8B41CE-AFA0-A34E-8962-0FC31038289D}"/>
              </a:ext>
            </a:extLst>
          </p:cNvPr>
          <p:cNvSpPr/>
          <p:nvPr/>
        </p:nvSpPr>
        <p:spPr>
          <a:xfrm>
            <a:off x="5907505" y="2204023"/>
            <a:ext cx="128468" cy="128468"/>
          </a:xfrm>
          <a:prstGeom prst="rect">
            <a:avLst/>
          </a:prstGeom>
          <a:solidFill>
            <a:srgbClr val="62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0DC7458-8B5B-4142-A9D6-78DD6CE02282}"/>
              </a:ext>
            </a:extLst>
          </p:cNvPr>
          <p:cNvSpPr/>
          <p:nvPr/>
        </p:nvSpPr>
        <p:spPr>
          <a:xfrm>
            <a:off x="5907505" y="2432623"/>
            <a:ext cx="128468" cy="128468"/>
          </a:xfrm>
          <a:prstGeom prst="rect">
            <a:avLst/>
          </a:prstGeom>
          <a:solidFill>
            <a:srgbClr val="62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05" y="1798073"/>
            <a:ext cx="150710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2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กลุ่ม 25"/>
          <p:cNvGrpSpPr/>
          <p:nvPr/>
        </p:nvGrpSpPr>
        <p:grpSpPr>
          <a:xfrm>
            <a:off x="686872" y="777886"/>
            <a:ext cx="5760398" cy="8127006"/>
            <a:chOff x="686872" y="777886"/>
            <a:chExt cx="5760398" cy="8127006"/>
          </a:xfrm>
        </p:grpSpPr>
        <p:pic>
          <p:nvPicPr>
            <p:cNvPr id="30" name="รูปภาพ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4" r="29699"/>
            <a:stretch/>
          </p:blipFill>
          <p:spPr>
            <a:xfrm>
              <a:off x="1020787" y="1707837"/>
              <a:ext cx="5129637" cy="5187895"/>
            </a:xfrm>
            <a:prstGeom prst="rect">
              <a:avLst/>
            </a:prstGeom>
          </p:spPr>
        </p:pic>
        <p:sp>
          <p:nvSpPr>
            <p:cNvPr id="36" name="รูปแบบอิสระ 35"/>
            <p:cNvSpPr/>
            <p:nvPr/>
          </p:nvSpPr>
          <p:spPr>
            <a:xfrm>
              <a:off x="686872" y="777886"/>
              <a:ext cx="5760398" cy="8127006"/>
            </a:xfrm>
            <a:custGeom>
              <a:avLst/>
              <a:gdLst>
                <a:gd name="connsiteX0" fmla="*/ 2594025 w 7561266"/>
                <a:gd name="connsiteY0" fmla="*/ 6499881 h 10667745"/>
                <a:gd name="connsiteX1" fmla="*/ 2972787 w 7561266"/>
                <a:gd name="connsiteY1" fmla="*/ 6499881 h 10667745"/>
                <a:gd name="connsiteX2" fmla="*/ 2972787 w 7561266"/>
                <a:gd name="connsiteY2" fmla="*/ 6836563 h 10667745"/>
                <a:gd name="connsiteX3" fmla="*/ 2594025 w 7561266"/>
                <a:gd name="connsiteY3" fmla="*/ 6836563 h 10667745"/>
                <a:gd name="connsiteX4" fmla="*/ 2154660 w 7561266"/>
                <a:gd name="connsiteY4" fmla="*/ 6499881 h 10667745"/>
                <a:gd name="connsiteX5" fmla="*/ 2533422 w 7561266"/>
                <a:gd name="connsiteY5" fmla="*/ 6499881 h 10667745"/>
                <a:gd name="connsiteX6" fmla="*/ 2533422 w 7561266"/>
                <a:gd name="connsiteY6" fmla="*/ 6836563 h 10667745"/>
                <a:gd name="connsiteX7" fmla="*/ 2154660 w 7561266"/>
                <a:gd name="connsiteY7" fmla="*/ 6836563 h 10667745"/>
                <a:gd name="connsiteX8" fmla="*/ 5025030 w 7561266"/>
                <a:gd name="connsiteY8" fmla="*/ 6464406 h 10667745"/>
                <a:gd name="connsiteX9" fmla="*/ 5403792 w 7561266"/>
                <a:gd name="connsiteY9" fmla="*/ 6464406 h 10667745"/>
                <a:gd name="connsiteX10" fmla="*/ 5403792 w 7561266"/>
                <a:gd name="connsiteY10" fmla="*/ 6801088 h 10667745"/>
                <a:gd name="connsiteX11" fmla="*/ 5025030 w 7561266"/>
                <a:gd name="connsiteY11" fmla="*/ 6801088 h 10667745"/>
                <a:gd name="connsiteX12" fmla="*/ 4585665 w 7561266"/>
                <a:gd name="connsiteY12" fmla="*/ 6464406 h 10667745"/>
                <a:gd name="connsiteX13" fmla="*/ 4964428 w 7561266"/>
                <a:gd name="connsiteY13" fmla="*/ 6464406 h 10667745"/>
                <a:gd name="connsiteX14" fmla="*/ 4964428 w 7561266"/>
                <a:gd name="connsiteY14" fmla="*/ 6801088 h 10667745"/>
                <a:gd name="connsiteX15" fmla="*/ 4585665 w 7561266"/>
                <a:gd name="connsiteY15" fmla="*/ 6801088 h 10667745"/>
                <a:gd name="connsiteX16" fmla="*/ 2594025 w 7561266"/>
                <a:gd name="connsiteY16" fmla="*/ 6109329 h 10667745"/>
                <a:gd name="connsiteX17" fmla="*/ 2972787 w 7561266"/>
                <a:gd name="connsiteY17" fmla="*/ 6109329 h 10667745"/>
                <a:gd name="connsiteX18" fmla="*/ 2972787 w 7561266"/>
                <a:gd name="connsiteY18" fmla="*/ 6446011 h 10667745"/>
                <a:gd name="connsiteX19" fmla="*/ 2594025 w 7561266"/>
                <a:gd name="connsiteY19" fmla="*/ 6446011 h 10667745"/>
                <a:gd name="connsiteX20" fmla="*/ 2154660 w 7561266"/>
                <a:gd name="connsiteY20" fmla="*/ 6109329 h 10667745"/>
                <a:gd name="connsiteX21" fmla="*/ 2533422 w 7561266"/>
                <a:gd name="connsiteY21" fmla="*/ 6109329 h 10667745"/>
                <a:gd name="connsiteX22" fmla="*/ 2533422 w 7561266"/>
                <a:gd name="connsiteY22" fmla="*/ 6446011 h 10667745"/>
                <a:gd name="connsiteX23" fmla="*/ 2154660 w 7561266"/>
                <a:gd name="connsiteY23" fmla="*/ 6446011 h 10667745"/>
                <a:gd name="connsiteX24" fmla="*/ 5025030 w 7561266"/>
                <a:gd name="connsiteY24" fmla="*/ 6073854 h 10667745"/>
                <a:gd name="connsiteX25" fmla="*/ 5403792 w 7561266"/>
                <a:gd name="connsiteY25" fmla="*/ 6073854 h 10667745"/>
                <a:gd name="connsiteX26" fmla="*/ 5403792 w 7561266"/>
                <a:gd name="connsiteY26" fmla="*/ 6410537 h 10667745"/>
                <a:gd name="connsiteX27" fmla="*/ 5025030 w 7561266"/>
                <a:gd name="connsiteY27" fmla="*/ 6410537 h 10667745"/>
                <a:gd name="connsiteX28" fmla="*/ 4585665 w 7561266"/>
                <a:gd name="connsiteY28" fmla="*/ 6073854 h 10667745"/>
                <a:gd name="connsiteX29" fmla="*/ 4964428 w 7561266"/>
                <a:gd name="connsiteY29" fmla="*/ 6073854 h 10667745"/>
                <a:gd name="connsiteX30" fmla="*/ 4964428 w 7561266"/>
                <a:gd name="connsiteY30" fmla="*/ 6410537 h 10667745"/>
                <a:gd name="connsiteX31" fmla="*/ 4585665 w 7561266"/>
                <a:gd name="connsiteY31" fmla="*/ 6410537 h 10667745"/>
                <a:gd name="connsiteX32" fmla="*/ 1617033 w 7561266"/>
                <a:gd name="connsiteY32" fmla="*/ 4699205 h 10667745"/>
                <a:gd name="connsiteX33" fmla="*/ 1617033 w 7561266"/>
                <a:gd name="connsiteY33" fmla="*/ 7253392 h 10667745"/>
                <a:gd name="connsiteX34" fmla="*/ 3525994 w 7561266"/>
                <a:gd name="connsiteY34" fmla="*/ 7253392 h 10667745"/>
                <a:gd name="connsiteX35" fmla="*/ 3525994 w 7561266"/>
                <a:gd name="connsiteY35" fmla="*/ 5976299 h 10667745"/>
                <a:gd name="connsiteX36" fmla="*/ 4063620 w 7561266"/>
                <a:gd name="connsiteY36" fmla="*/ 5976299 h 10667745"/>
                <a:gd name="connsiteX37" fmla="*/ 4063620 w 7561266"/>
                <a:gd name="connsiteY37" fmla="*/ 7253392 h 10667745"/>
                <a:gd name="connsiteX38" fmla="*/ 5972582 w 7561266"/>
                <a:gd name="connsiteY38" fmla="*/ 7253392 h 10667745"/>
                <a:gd name="connsiteX39" fmla="*/ 5972582 w 7561266"/>
                <a:gd name="connsiteY39" fmla="*/ 4699205 h 10667745"/>
                <a:gd name="connsiteX40" fmla="*/ 3794808 w 7561266"/>
                <a:gd name="connsiteY40" fmla="*/ 2357867 h 10667745"/>
                <a:gd name="connsiteX41" fmla="*/ 2248161 w 7561266"/>
                <a:gd name="connsiteY41" fmla="*/ 3620627 h 10667745"/>
                <a:gd name="connsiteX42" fmla="*/ 2248161 w 7561266"/>
                <a:gd name="connsiteY42" fmla="*/ 2836777 h 10667745"/>
                <a:gd name="connsiteX43" fmla="*/ 1788452 w 7561266"/>
                <a:gd name="connsiteY43" fmla="*/ 2836777 h 10667745"/>
                <a:gd name="connsiteX44" fmla="*/ 1788452 w 7561266"/>
                <a:gd name="connsiteY44" fmla="*/ 3995957 h 10667745"/>
                <a:gd name="connsiteX45" fmla="*/ 1024865 w 7561266"/>
                <a:gd name="connsiteY45" fmla="*/ 4619387 h 10667745"/>
                <a:gd name="connsiteX46" fmla="*/ 6564751 w 7561266"/>
                <a:gd name="connsiteY46" fmla="*/ 4619387 h 10667745"/>
                <a:gd name="connsiteX47" fmla="*/ 0 w 7561266"/>
                <a:gd name="connsiteY47" fmla="*/ 0 h 10667745"/>
                <a:gd name="connsiteX48" fmla="*/ 7561266 w 7561266"/>
                <a:gd name="connsiteY48" fmla="*/ 0 h 10667745"/>
                <a:gd name="connsiteX49" fmla="*/ 7561266 w 7561266"/>
                <a:gd name="connsiteY49" fmla="*/ 10667745 h 10667745"/>
                <a:gd name="connsiteX50" fmla="*/ 0 w 7561266"/>
                <a:gd name="connsiteY50" fmla="*/ 10667745 h 1066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561266" h="10667745">
                  <a:moveTo>
                    <a:pt x="2594025" y="6499881"/>
                  </a:moveTo>
                  <a:lnTo>
                    <a:pt x="2972787" y="6499881"/>
                  </a:lnTo>
                  <a:lnTo>
                    <a:pt x="2972787" y="6836563"/>
                  </a:lnTo>
                  <a:lnTo>
                    <a:pt x="2594025" y="6836563"/>
                  </a:lnTo>
                  <a:close/>
                  <a:moveTo>
                    <a:pt x="2154660" y="6499881"/>
                  </a:moveTo>
                  <a:lnTo>
                    <a:pt x="2533422" y="6499881"/>
                  </a:lnTo>
                  <a:lnTo>
                    <a:pt x="2533422" y="6836563"/>
                  </a:lnTo>
                  <a:lnTo>
                    <a:pt x="2154660" y="6836563"/>
                  </a:lnTo>
                  <a:close/>
                  <a:moveTo>
                    <a:pt x="5025030" y="6464406"/>
                  </a:moveTo>
                  <a:lnTo>
                    <a:pt x="5403792" y="6464406"/>
                  </a:lnTo>
                  <a:lnTo>
                    <a:pt x="5403792" y="6801088"/>
                  </a:lnTo>
                  <a:lnTo>
                    <a:pt x="5025030" y="6801088"/>
                  </a:lnTo>
                  <a:close/>
                  <a:moveTo>
                    <a:pt x="4585665" y="6464406"/>
                  </a:moveTo>
                  <a:lnTo>
                    <a:pt x="4964428" y="6464406"/>
                  </a:lnTo>
                  <a:lnTo>
                    <a:pt x="4964428" y="6801088"/>
                  </a:lnTo>
                  <a:lnTo>
                    <a:pt x="4585665" y="6801088"/>
                  </a:lnTo>
                  <a:close/>
                  <a:moveTo>
                    <a:pt x="2594025" y="6109329"/>
                  </a:moveTo>
                  <a:lnTo>
                    <a:pt x="2972787" y="6109329"/>
                  </a:lnTo>
                  <a:lnTo>
                    <a:pt x="2972787" y="6446011"/>
                  </a:lnTo>
                  <a:lnTo>
                    <a:pt x="2594025" y="6446011"/>
                  </a:lnTo>
                  <a:close/>
                  <a:moveTo>
                    <a:pt x="2154660" y="6109329"/>
                  </a:moveTo>
                  <a:lnTo>
                    <a:pt x="2533422" y="6109329"/>
                  </a:lnTo>
                  <a:lnTo>
                    <a:pt x="2533422" y="6446011"/>
                  </a:lnTo>
                  <a:lnTo>
                    <a:pt x="2154660" y="6446011"/>
                  </a:lnTo>
                  <a:close/>
                  <a:moveTo>
                    <a:pt x="5025030" y="6073854"/>
                  </a:moveTo>
                  <a:lnTo>
                    <a:pt x="5403792" y="6073854"/>
                  </a:lnTo>
                  <a:lnTo>
                    <a:pt x="5403792" y="6410537"/>
                  </a:lnTo>
                  <a:lnTo>
                    <a:pt x="5025030" y="6410537"/>
                  </a:lnTo>
                  <a:close/>
                  <a:moveTo>
                    <a:pt x="4585665" y="6073854"/>
                  </a:moveTo>
                  <a:lnTo>
                    <a:pt x="4964428" y="6073854"/>
                  </a:lnTo>
                  <a:lnTo>
                    <a:pt x="4964428" y="6410537"/>
                  </a:lnTo>
                  <a:lnTo>
                    <a:pt x="4585665" y="6410537"/>
                  </a:lnTo>
                  <a:close/>
                  <a:moveTo>
                    <a:pt x="1617033" y="4699205"/>
                  </a:moveTo>
                  <a:lnTo>
                    <a:pt x="1617033" y="7253392"/>
                  </a:lnTo>
                  <a:lnTo>
                    <a:pt x="3525994" y="7253392"/>
                  </a:lnTo>
                  <a:lnTo>
                    <a:pt x="3525994" y="5976299"/>
                  </a:lnTo>
                  <a:lnTo>
                    <a:pt x="4063620" y="5976299"/>
                  </a:lnTo>
                  <a:lnTo>
                    <a:pt x="4063620" y="7253392"/>
                  </a:lnTo>
                  <a:lnTo>
                    <a:pt x="5972582" y="7253392"/>
                  </a:lnTo>
                  <a:lnTo>
                    <a:pt x="5972582" y="4699205"/>
                  </a:lnTo>
                  <a:close/>
                  <a:moveTo>
                    <a:pt x="3794808" y="2357867"/>
                  </a:moveTo>
                  <a:lnTo>
                    <a:pt x="2248161" y="3620627"/>
                  </a:lnTo>
                  <a:lnTo>
                    <a:pt x="2248161" y="2836777"/>
                  </a:lnTo>
                  <a:lnTo>
                    <a:pt x="1788452" y="2836777"/>
                  </a:lnTo>
                  <a:lnTo>
                    <a:pt x="1788452" y="3995957"/>
                  </a:lnTo>
                  <a:lnTo>
                    <a:pt x="1024865" y="4619387"/>
                  </a:lnTo>
                  <a:lnTo>
                    <a:pt x="6564751" y="4619387"/>
                  </a:lnTo>
                  <a:close/>
                  <a:moveTo>
                    <a:pt x="0" y="0"/>
                  </a:moveTo>
                  <a:lnTo>
                    <a:pt x="7561266" y="0"/>
                  </a:lnTo>
                  <a:lnTo>
                    <a:pt x="7561266" y="10667745"/>
                  </a:lnTo>
                  <a:lnTo>
                    <a:pt x="0" y="106677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368CC0-4138-2B41-90D2-630F566B20CB}"/>
              </a:ext>
            </a:extLst>
          </p:cNvPr>
          <p:cNvSpPr/>
          <p:nvPr/>
        </p:nvSpPr>
        <p:spPr>
          <a:xfrm>
            <a:off x="0" y="9089756"/>
            <a:ext cx="6524784" cy="1609806"/>
          </a:xfrm>
          <a:custGeom>
            <a:avLst/>
            <a:gdLst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4928461 w 4928461"/>
              <a:gd name="connsiteY2" fmla="*/ 1602057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3711844 w 4928461"/>
              <a:gd name="connsiteY2" fmla="*/ 1602057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3425125 w 4928461"/>
              <a:gd name="connsiteY2" fmla="*/ 1594308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3293390 w 4928461"/>
              <a:gd name="connsiteY2" fmla="*/ 1594308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17555"/>
              <a:gd name="connsiteX1" fmla="*/ 4928461 w 4928461"/>
              <a:gd name="connsiteY1" fmla="*/ 0 h 1617555"/>
              <a:gd name="connsiteX2" fmla="*/ 3440624 w 4928461"/>
              <a:gd name="connsiteY2" fmla="*/ 1617555 h 1617555"/>
              <a:gd name="connsiteX3" fmla="*/ 0 w 4928461"/>
              <a:gd name="connsiteY3" fmla="*/ 1602057 h 1617555"/>
              <a:gd name="connsiteX4" fmla="*/ 0 w 4928461"/>
              <a:gd name="connsiteY4" fmla="*/ 0 h 1617555"/>
              <a:gd name="connsiteX0" fmla="*/ 0 w 4928461"/>
              <a:gd name="connsiteY0" fmla="*/ 0 h 1609806"/>
              <a:gd name="connsiteX1" fmla="*/ 4928461 w 4928461"/>
              <a:gd name="connsiteY1" fmla="*/ 0 h 1609806"/>
              <a:gd name="connsiteX2" fmla="*/ 3440624 w 4928461"/>
              <a:gd name="connsiteY2" fmla="*/ 1609806 h 1609806"/>
              <a:gd name="connsiteX3" fmla="*/ 0 w 4928461"/>
              <a:gd name="connsiteY3" fmla="*/ 1602057 h 1609806"/>
              <a:gd name="connsiteX4" fmla="*/ 0 w 4928461"/>
              <a:gd name="connsiteY4" fmla="*/ 0 h 160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8461" h="1609806">
                <a:moveTo>
                  <a:pt x="0" y="0"/>
                </a:moveTo>
                <a:lnTo>
                  <a:pt x="4928461" y="0"/>
                </a:lnTo>
                <a:lnTo>
                  <a:pt x="3440624" y="1609806"/>
                </a:lnTo>
                <a:lnTo>
                  <a:pt x="0" y="160205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Triangle 5">
            <a:extLst>
              <a:ext uri="{FF2B5EF4-FFF2-40B4-BE49-F238E27FC236}">
                <a16:creationId xmlns:a16="http://schemas.microsoft.com/office/drawing/2014/main" xmlns="" id="{341AFD58-B8EB-D943-95F8-BDD20A5C7615}"/>
              </a:ext>
            </a:extLst>
          </p:cNvPr>
          <p:cNvSpPr/>
          <p:nvPr/>
        </p:nvSpPr>
        <p:spPr>
          <a:xfrm rot="5400000">
            <a:off x="-394277" y="393763"/>
            <a:ext cx="3326644" cy="2538090"/>
          </a:xfrm>
          <a:custGeom>
            <a:avLst/>
            <a:gdLst>
              <a:gd name="connsiteX0" fmla="*/ 0 w 2868930"/>
              <a:gd name="connsiteY0" fmla="*/ 2834640 h 2834640"/>
              <a:gd name="connsiteX1" fmla="*/ 0 w 2868930"/>
              <a:gd name="connsiteY1" fmla="*/ 0 h 2834640"/>
              <a:gd name="connsiteX2" fmla="*/ 2868930 w 2868930"/>
              <a:gd name="connsiteY2" fmla="*/ 2834640 h 2834640"/>
              <a:gd name="connsiteX3" fmla="*/ 0 w 2868930"/>
              <a:gd name="connsiteY3" fmla="*/ 2834640 h 2834640"/>
              <a:gd name="connsiteX0" fmla="*/ 0 w 2868930"/>
              <a:gd name="connsiteY0" fmla="*/ 2406015 h 2406015"/>
              <a:gd name="connsiteX1" fmla="*/ 22860 w 2868930"/>
              <a:gd name="connsiteY1" fmla="*/ 0 h 2406015"/>
              <a:gd name="connsiteX2" fmla="*/ 2868930 w 2868930"/>
              <a:gd name="connsiteY2" fmla="*/ 2406015 h 2406015"/>
              <a:gd name="connsiteX3" fmla="*/ 0 w 2868930"/>
              <a:gd name="connsiteY3" fmla="*/ 2406015 h 2406015"/>
              <a:gd name="connsiteX0" fmla="*/ 0 w 2868930"/>
              <a:gd name="connsiteY0" fmla="*/ 2646049 h 2646049"/>
              <a:gd name="connsiteX1" fmla="*/ 5714 w 2868930"/>
              <a:gd name="connsiteY1" fmla="*/ 0 h 2646049"/>
              <a:gd name="connsiteX2" fmla="*/ 2868930 w 2868930"/>
              <a:gd name="connsiteY2" fmla="*/ 2646049 h 2646049"/>
              <a:gd name="connsiteX3" fmla="*/ 0 w 2868930"/>
              <a:gd name="connsiteY3" fmla="*/ 2646049 h 2646049"/>
              <a:gd name="connsiteX0" fmla="*/ 5971 w 2874901"/>
              <a:gd name="connsiteY0" fmla="*/ 2663195 h 2663195"/>
              <a:gd name="connsiteX1" fmla="*/ 253 w 2874901"/>
              <a:gd name="connsiteY1" fmla="*/ 0 h 2663195"/>
              <a:gd name="connsiteX2" fmla="*/ 2874901 w 2874901"/>
              <a:gd name="connsiteY2" fmla="*/ 2663195 h 2663195"/>
              <a:gd name="connsiteX3" fmla="*/ 5971 w 2874901"/>
              <a:gd name="connsiteY3" fmla="*/ 2663195 h 2663195"/>
              <a:gd name="connsiteX0" fmla="*/ 0 w 2868930"/>
              <a:gd name="connsiteY0" fmla="*/ 1963016 h 1963016"/>
              <a:gd name="connsiteX1" fmla="*/ 23867 w 2868930"/>
              <a:gd name="connsiteY1" fmla="*/ 0 h 1963016"/>
              <a:gd name="connsiteX2" fmla="*/ 2868930 w 2868930"/>
              <a:gd name="connsiteY2" fmla="*/ 1963016 h 1963016"/>
              <a:gd name="connsiteX3" fmla="*/ 0 w 2868930"/>
              <a:gd name="connsiteY3" fmla="*/ 1963016 h 1963016"/>
              <a:gd name="connsiteX0" fmla="*/ 1261 w 2870191"/>
              <a:gd name="connsiteY0" fmla="*/ 2189835 h 2189835"/>
              <a:gd name="connsiteX1" fmla="*/ 472 w 2870191"/>
              <a:gd name="connsiteY1" fmla="*/ 0 h 2189835"/>
              <a:gd name="connsiteX2" fmla="*/ 2870191 w 2870191"/>
              <a:gd name="connsiteY2" fmla="*/ 2189835 h 2189835"/>
              <a:gd name="connsiteX3" fmla="*/ 1261 w 2870191"/>
              <a:gd name="connsiteY3" fmla="*/ 2189835 h 21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191" h="2189835">
                <a:moveTo>
                  <a:pt x="1261" y="2189835"/>
                </a:moveTo>
                <a:cubicBezTo>
                  <a:pt x="3166" y="1307819"/>
                  <a:pt x="-1433" y="882016"/>
                  <a:pt x="472" y="0"/>
                </a:cubicBezTo>
                <a:lnTo>
                  <a:pt x="2870191" y="2189835"/>
                </a:lnTo>
                <a:lnTo>
                  <a:pt x="1261" y="218983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F27CA6AE-ABB6-4949-8EE3-3AEE1E0003F3}"/>
              </a:ext>
            </a:extLst>
          </p:cNvPr>
          <p:cNvSpPr/>
          <p:nvPr/>
        </p:nvSpPr>
        <p:spPr>
          <a:xfrm>
            <a:off x="-2" y="-5972"/>
            <a:ext cx="7558088" cy="2874901"/>
          </a:xfrm>
          <a:custGeom>
            <a:avLst/>
            <a:gdLst>
              <a:gd name="connsiteX0" fmla="*/ 2663195 w 7558088"/>
              <a:gd name="connsiteY0" fmla="*/ 253 h 2874901"/>
              <a:gd name="connsiteX1" fmla="*/ 2657897 w 7558088"/>
              <a:gd name="connsiteY1" fmla="*/ 5972 h 2874901"/>
              <a:gd name="connsiteX2" fmla="*/ 7558088 w 7558088"/>
              <a:gd name="connsiteY2" fmla="*/ 5972 h 2874901"/>
              <a:gd name="connsiteX3" fmla="*/ 7558088 w 7558088"/>
              <a:gd name="connsiteY3" fmla="*/ 331727 h 2874901"/>
              <a:gd name="connsiteX4" fmla="*/ 2356104 w 7558088"/>
              <a:gd name="connsiteY4" fmla="*/ 331727 h 2874901"/>
              <a:gd name="connsiteX5" fmla="*/ 0 w 7558088"/>
              <a:gd name="connsiteY5" fmla="*/ 2874901 h 2874901"/>
              <a:gd name="connsiteX6" fmla="*/ 0 w 7558088"/>
              <a:gd name="connsiteY6" fmla="*/ 5971 h 2874901"/>
              <a:gd name="connsiteX7" fmla="*/ 2663195 w 7558088"/>
              <a:gd name="connsiteY7" fmla="*/ 253 h 287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8088" h="2874901">
                <a:moveTo>
                  <a:pt x="2663195" y="253"/>
                </a:moveTo>
                <a:lnTo>
                  <a:pt x="2657897" y="5972"/>
                </a:lnTo>
                <a:lnTo>
                  <a:pt x="7558088" y="5972"/>
                </a:lnTo>
                <a:lnTo>
                  <a:pt x="7558088" y="331727"/>
                </a:lnTo>
                <a:lnTo>
                  <a:pt x="2356104" y="331727"/>
                </a:lnTo>
                <a:lnTo>
                  <a:pt x="0" y="2874901"/>
                </a:lnTo>
                <a:lnTo>
                  <a:pt x="0" y="5971"/>
                </a:lnTo>
                <a:cubicBezTo>
                  <a:pt x="882016" y="7876"/>
                  <a:pt x="1781179" y="-1652"/>
                  <a:pt x="2663195" y="253"/>
                </a:cubicBezTo>
                <a:close/>
              </a:path>
            </a:pathLst>
          </a:custGeom>
          <a:solidFill>
            <a:srgbClr val="FF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0573018-3A19-3E44-86E3-3F3D5AB9AFF5}"/>
              </a:ext>
            </a:extLst>
          </p:cNvPr>
          <p:cNvSpPr/>
          <p:nvPr/>
        </p:nvSpPr>
        <p:spPr>
          <a:xfrm>
            <a:off x="6184669" y="-5972"/>
            <a:ext cx="1375006" cy="4213637"/>
          </a:xfrm>
          <a:custGeom>
            <a:avLst/>
            <a:gdLst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75006 w 1375006"/>
              <a:gd name="connsiteY2" fmla="*/ 4569659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66693 w 1375006"/>
              <a:gd name="connsiteY2" fmla="*/ 3131557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41755 w 1375006"/>
              <a:gd name="connsiteY2" fmla="*/ 2932052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75006 w 1375006"/>
              <a:gd name="connsiteY2" fmla="*/ 3114932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06" h="4569659">
                <a:moveTo>
                  <a:pt x="0" y="0"/>
                </a:moveTo>
                <a:lnTo>
                  <a:pt x="1375006" y="0"/>
                </a:lnTo>
                <a:lnTo>
                  <a:pt x="1375006" y="3114932"/>
                </a:lnTo>
                <a:lnTo>
                  <a:pt x="0" y="456965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7E186A86-8C02-6943-9A64-8DA5ECBE2C46}"/>
              </a:ext>
            </a:extLst>
          </p:cNvPr>
          <p:cNvSpPr/>
          <p:nvPr/>
        </p:nvSpPr>
        <p:spPr>
          <a:xfrm>
            <a:off x="0" y="5796366"/>
            <a:ext cx="7558086" cy="4895447"/>
          </a:xfrm>
          <a:custGeom>
            <a:avLst/>
            <a:gdLst>
              <a:gd name="connsiteX0" fmla="*/ 7307451 w 7558086"/>
              <a:gd name="connsiteY0" fmla="*/ 0 h 4895447"/>
              <a:gd name="connsiteX1" fmla="*/ 7558086 w 7558086"/>
              <a:gd name="connsiteY1" fmla="*/ 0 h 4895447"/>
              <a:gd name="connsiteX2" fmla="*/ 7558086 w 7558086"/>
              <a:gd name="connsiteY2" fmla="*/ 4610746 h 4895447"/>
              <a:gd name="connsiteX3" fmla="*/ 7558086 w 7558086"/>
              <a:gd name="connsiteY3" fmla="*/ 4889890 h 4895447"/>
              <a:gd name="connsiteX4" fmla="*/ 7558086 w 7558086"/>
              <a:gd name="connsiteY4" fmla="*/ 4895447 h 4895447"/>
              <a:gd name="connsiteX5" fmla="*/ 0 w 7558086"/>
              <a:gd name="connsiteY5" fmla="*/ 4895447 h 4895447"/>
              <a:gd name="connsiteX6" fmla="*/ 0 w 7558086"/>
              <a:gd name="connsiteY6" fmla="*/ 4889890 h 4895447"/>
              <a:gd name="connsiteX7" fmla="*/ 0 w 7558086"/>
              <a:gd name="connsiteY7" fmla="*/ 4889890 h 4895447"/>
              <a:gd name="connsiteX8" fmla="*/ 0 w 7558086"/>
              <a:gd name="connsiteY8" fmla="*/ 1488599 h 4895447"/>
              <a:gd name="connsiteX9" fmla="*/ 199505 w 7558086"/>
              <a:gd name="connsiteY9" fmla="*/ 1294390 h 4895447"/>
              <a:gd name="connsiteX10" fmla="*/ 199505 w 7558086"/>
              <a:gd name="connsiteY10" fmla="*/ 4610746 h 4895447"/>
              <a:gd name="connsiteX11" fmla="*/ 7307451 w 7558086"/>
              <a:gd name="connsiteY11" fmla="*/ 4610746 h 489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58086" h="4895447">
                <a:moveTo>
                  <a:pt x="7307451" y="0"/>
                </a:moveTo>
                <a:lnTo>
                  <a:pt x="7558086" y="0"/>
                </a:lnTo>
                <a:lnTo>
                  <a:pt x="7558086" y="4610746"/>
                </a:lnTo>
                <a:lnTo>
                  <a:pt x="7558086" y="4889890"/>
                </a:lnTo>
                <a:lnTo>
                  <a:pt x="7558086" y="4895447"/>
                </a:lnTo>
                <a:lnTo>
                  <a:pt x="0" y="4895447"/>
                </a:lnTo>
                <a:lnTo>
                  <a:pt x="0" y="4889890"/>
                </a:lnTo>
                <a:lnTo>
                  <a:pt x="0" y="4889890"/>
                </a:lnTo>
                <a:lnTo>
                  <a:pt x="0" y="1488599"/>
                </a:lnTo>
                <a:lnTo>
                  <a:pt x="199505" y="1294390"/>
                </a:lnTo>
                <a:lnTo>
                  <a:pt x="199505" y="4610746"/>
                </a:lnTo>
                <a:lnTo>
                  <a:pt x="7307451" y="4610746"/>
                </a:lnTo>
                <a:close/>
              </a:path>
            </a:pathLst>
          </a:custGeom>
          <a:solidFill>
            <a:srgbClr val="FF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F49291B-BA01-FC4A-AFF8-6E91C5573379}"/>
              </a:ext>
            </a:extLst>
          </p:cNvPr>
          <p:cNvSpPr/>
          <p:nvPr/>
        </p:nvSpPr>
        <p:spPr>
          <a:xfrm>
            <a:off x="2284429" y="1557580"/>
            <a:ext cx="3782281" cy="55689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3CA94-6FA6-A149-903D-4C16A41BF306}"/>
              </a:ext>
            </a:extLst>
          </p:cNvPr>
          <p:cNvSpPr txBox="1"/>
          <p:nvPr/>
        </p:nvSpPr>
        <p:spPr>
          <a:xfrm>
            <a:off x="3222903" y="495946"/>
            <a:ext cx="29601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000" b="1" dirty="0">
                <a:latin typeface="Cloud" panose="02000000000000000000" pitchFamily="2" charset="-34"/>
                <a:cs typeface="Cloud" panose="02000000000000000000" pitchFamily="2" charset="-34"/>
              </a:rPr>
              <a:t>แบบรายงาน</a:t>
            </a:r>
            <a:endParaRPr lang="en-US" sz="50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BC0B101-F321-AB4D-85DC-D1B9549F62C5}"/>
              </a:ext>
            </a:extLst>
          </p:cNvPr>
          <p:cNvSpPr txBox="1"/>
          <p:nvPr/>
        </p:nvSpPr>
        <p:spPr>
          <a:xfrm>
            <a:off x="3222903" y="1100379"/>
            <a:ext cx="296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Cloud" panose="02000000000000000000" pitchFamily="2" charset="-34"/>
                <a:cs typeface="Cloud" panose="02000000000000000000" pitchFamily="2" charset="-34"/>
              </a:rPr>
              <a:t>การเยี่ยมบ้านนักเรียน</a:t>
            </a:r>
            <a:endParaRPr lang="en-US" sz="28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228EBB-1DB4-F040-B579-EB3181BC0737}"/>
              </a:ext>
            </a:extLst>
          </p:cNvPr>
          <p:cNvSpPr txBox="1"/>
          <p:nvPr/>
        </p:nvSpPr>
        <p:spPr>
          <a:xfrm>
            <a:off x="2858203" y="1647994"/>
            <a:ext cx="312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Cloud" panose="02000000000000000000" pitchFamily="2" charset="-34"/>
                <a:cs typeface="Cloud" panose="02000000000000000000" pitchFamily="2" charset="-34"/>
              </a:rPr>
              <a:t>นักเรียนชั้นมัธยมศึกษาปีที่ 3/2</a:t>
            </a:r>
            <a:endParaRPr lang="en-US" sz="2000" b="1" dirty="0">
              <a:solidFill>
                <a:schemeClr val="bg1"/>
              </a:solidFill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01B5135-234C-7C44-91E2-2170008EB611}"/>
              </a:ext>
            </a:extLst>
          </p:cNvPr>
          <p:cNvSpPr txBox="1"/>
          <p:nvPr/>
        </p:nvSpPr>
        <p:spPr>
          <a:xfrm>
            <a:off x="6524784" y="4207666"/>
            <a:ext cx="5424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  <a:latin typeface="Cloud" panose="02000000000000000000" pitchFamily="2" charset="-34"/>
                <a:cs typeface="Cloud" panose="02000000000000000000" pitchFamily="2" charset="-34"/>
              </a:rPr>
              <a:t>๒๐๒๐</a:t>
            </a:r>
            <a:endParaRPr lang="th-TH" sz="6000" b="1" dirty="0">
              <a:solidFill>
                <a:srgbClr val="FFFF00"/>
              </a:solidFill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32E1947-E466-824D-9E02-4ED8DCF1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53" y="161519"/>
            <a:ext cx="1070579" cy="15306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B08B6E-00CE-114C-AE21-CE1D2932AE87}"/>
              </a:ext>
            </a:extLst>
          </p:cNvPr>
          <p:cNvSpPr txBox="1"/>
          <p:nvPr/>
        </p:nvSpPr>
        <p:spPr>
          <a:xfrm rot="18778138">
            <a:off x="-372272" y="343335"/>
            <a:ext cx="296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Cloud" panose="02000000000000000000" pitchFamily="2" charset="-34"/>
                <a:cs typeface="Cloud" panose="02000000000000000000" pitchFamily="2" charset="-34"/>
              </a:rPr>
              <a:t>ปีการศึกษา</a:t>
            </a:r>
            <a:endParaRPr lang="en-US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9C4F657-A430-4E47-8F90-5A01C97CD820}"/>
              </a:ext>
            </a:extLst>
          </p:cNvPr>
          <p:cNvSpPr txBox="1"/>
          <p:nvPr/>
        </p:nvSpPr>
        <p:spPr>
          <a:xfrm rot="18778138">
            <a:off x="6030" y="439153"/>
            <a:ext cx="296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๒๕๖๓</a:t>
            </a:r>
            <a:endParaRPr lang="en-US" sz="48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CD9046E-FCE1-1845-A88A-66F5AC28AC00}"/>
              </a:ext>
            </a:extLst>
          </p:cNvPr>
          <p:cNvSpPr txBox="1"/>
          <p:nvPr/>
        </p:nvSpPr>
        <p:spPr>
          <a:xfrm>
            <a:off x="694983" y="9235269"/>
            <a:ext cx="56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Cloud" panose="02000000000000000000" pitchFamily="2" charset="-34"/>
                <a:cs typeface="Cloud" panose="02000000000000000000" pitchFamily="2" charset="-34"/>
              </a:rPr>
              <a:t>โรง</a:t>
            </a:r>
            <a:r>
              <a:rPr lang="th-TH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เรียนกันทร</a:t>
            </a:r>
            <a:r>
              <a:rPr lang="th-TH" b="1" dirty="0" err="1" smtClean="0">
                <a:latin typeface="Cloud" panose="02000000000000000000" pitchFamily="2" charset="-34"/>
                <a:cs typeface="Cloud" panose="02000000000000000000" pitchFamily="2" charset="-34"/>
              </a:rPr>
              <a:t>ลักษ์</a:t>
            </a:r>
            <a:r>
              <a:rPr lang="th-TH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วิทยา อำเภอกันทร</a:t>
            </a:r>
            <a:r>
              <a:rPr lang="th-TH" b="1" dirty="0" err="1" smtClean="0">
                <a:latin typeface="Cloud" panose="02000000000000000000" pitchFamily="2" charset="-34"/>
                <a:cs typeface="Cloud" panose="02000000000000000000" pitchFamily="2" charset="-34"/>
              </a:rPr>
              <a:t>ลักษ์</a:t>
            </a:r>
            <a:r>
              <a:rPr lang="th-TH" b="1" dirty="0" smtClean="0">
                <a:latin typeface="Cloud" panose="02000000000000000000" pitchFamily="2" charset="-34"/>
                <a:cs typeface="Cloud" panose="02000000000000000000" pitchFamily="2" charset="-34"/>
              </a:rPr>
              <a:t>  จังหวัดศรีสะ</a:t>
            </a:r>
            <a:r>
              <a:rPr lang="th-TH" b="1" dirty="0" err="1" smtClean="0">
                <a:latin typeface="Cloud" panose="02000000000000000000" pitchFamily="2" charset="-34"/>
                <a:cs typeface="Cloud" panose="02000000000000000000" pitchFamily="2" charset="-34"/>
              </a:rPr>
              <a:t>เกษ</a:t>
            </a:r>
            <a:endParaRPr lang="en-US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68C2047-947D-6842-A83A-058B01BB31A6}"/>
              </a:ext>
            </a:extLst>
          </p:cNvPr>
          <p:cNvSpPr txBox="1"/>
          <p:nvPr/>
        </p:nvSpPr>
        <p:spPr>
          <a:xfrm>
            <a:off x="694983" y="9522399"/>
            <a:ext cx="3751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loud" panose="02000000000000000000" pitchFamily="2" charset="-34"/>
                <a:cs typeface="Cloud" panose="02000000000000000000" pitchFamily="2" charset="-34"/>
              </a:rPr>
              <a:t>สำนักงานเขตพื้นที่การศึกษามัธยมศึกษา เขต </a:t>
            </a:r>
            <a:r>
              <a:rPr lang="th-TH" sz="1600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๒๘</a:t>
            </a:r>
            <a:endParaRPr lang="en-US" sz="16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E471693-AAA1-0B4A-91E0-D393A3E89077}"/>
              </a:ext>
            </a:extLst>
          </p:cNvPr>
          <p:cNvSpPr txBox="1"/>
          <p:nvPr/>
        </p:nvSpPr>
        <p:spPr>
          <a:xfrm>
            <a:off x="694983" y="9734434"/>
            <a:ext cx="3751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loud" panose="02000000000000000000" pitchFamily="2" charset="-34"/>
                <a:cs typeface="Cloud" panose="02000000000000000000" pitchFamily="2" charset="-34"/>
              </a:rPr>
              <a:t>สำนักงานคณะกรรมการการศึกษาขั้นพื้นฐาน</a:t>
            </a:r>
            <a:endParaRPr lang="en-US" sz="16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D73F68F-7E45-314C-8797-0E2E059F3FCF}"/>
              </a:ext>
            </a:extLst>
          </p:cNvPr>
          <p:cNvSpPr txBox="1"/>
          <p:nvPr/>
        </p:nvSpPr>
        <p:spPr>
          <a:xfrm>
            <a:off x="694983" y="9942051"/>
            <a:ext cx="3751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loud" panose="02000000000000000000" pitchFamily="2" charset="-34"/>
                <a:cs typeface="Cloud" panose="02000000000000000000" pitchFamily="2" charset="-34"/>
              </a:rPr>
              <a:t>กระทรวงศึกษาธิการ</a:t>
            </a:r>
            <a:endParaRPr lang="en-US" sz="16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3C7FB1D-9664-4D4D-904F-D93084ADD891}"/>
              </a:ext>
            </a:extLst>
          </p:cNvPr>
          <p:cNvSpPr txBox="1"/>
          <p:nvPr/>
        </p:nvSpPr>
        <p:spPr>
          <a:xfrm>
            <a:off x="3269266" y="2103891"/>
            <a:ext cx="268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ระบบดูแลช่วยเหลือนักเรียน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DC0F513-F846-8645-9EA9-5B5913FB0159}"/>
              </a:ext>
            </a:extLst>
          </p:cNvPr>
          <p:cNvSpPr txBox="1"/>
          <p:nvPr/>
        </p:nvSpPr>
        <p:spPr>
          <a:xfrm>
            <a:off x="3269266" y="2332491"/>
            <a:ext cx="268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</a:t>
            </a:r>
            <a:r>
              <a:rPr lang="th-TH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กิจการนักเรียน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8B41CE-AFA0-A34E-8962-0FC31038289D}"/>
              </a:ext>
            </a:extLst>
          </p:cNvPr>
          <p:cNvSpPr/>
          <p:nvPr/>
        </p:nvSpPr>
        <p:spPr>
          <a:xfrm>
            <a:off x="5907505" y="2204023"/>
            <a:ext cx="128468" cy="128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0DC7458-8B5B-4142-A9D6-78DD6CE02282}"/>
              </a:ext>
            </a:extLst>
          </p:cNvPr>
          <p:cNvSpPr/>
          <p:nvPr/>
        </p:nvSpPr>
        <p:spPr>
          <a:xfrm>
            <a:off x="5907505" y="2432623"/>
            <a:ext cx="128468" cy="128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30" y="1798073"/>
            <a:ext cx="150710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0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94</Words>
  <Application>Microsoft Office PowerPoint</Application>
  <PresentationFormat>กำหนดเอง</PresentationFormat>
  <Paragraphs>24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Arial</vt:lpstr>
      <vt:lpstr>Cordia New</vt:lpstr>
      <vt:lpstr>Calibri Light</vt:lpstr>
      <vt:lpstr>Calibri</vt:lpstr>
      <vt:lpstr>TH SarabunPSK</vt:lpstr>
      <vt:lpstr>Cloud</vt:lpstr>
      <vt:lpstr>Office Theme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ilu423</dc:creator>
  <cp:lastModifiedBy>HP</cp:lastModifiedBy>
  <cp:revision>24</cp:revision>
  <cp:lastPrinted>2020-07-22T16:41:58Z</cp:lastPrinted>
  <dcterms:created xsi:type="dcterms:W3CDTF">2019-04-08T13:21:09Z</dcterms:created>
  <dcterms:modified xsi:type="dcterms:W3CDTF">2020-07-23T01:49:12Z</dcterms:modified>
</cp:coreProperties>
</file>